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Garamond" panose="02020404030301010803" pitchFamily="18" charset="0"/>
      <p:regular r:id="rId9"/>
      <p:bold r:id="rId10"/>
      <p: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D09D2-F976-46BB-8FD7-AB9744FAE9A9}" v="6" dt="2024-09-19T16:52:15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na Bandi" userId="28d0ea6c672c894e" providerId="LiveId" clId="{F95D09D2-F976-46BB-8FD7-AB9744FAE9A9}"/>
    <pc:docChg chg="undo custSel addSld delSld modSld sldOrd modMainMaster">
      <pc:chgData name="Swarna Bandi" userId="28d0ea6c672c894e" providerId="LiveId" clId="{F95D09D2-F976-46BB-8FD7-AB9744FAE9A9}" dt="2024-09-19T17:12:39.842" v="244" actId="14100"/>
      <pc:docMkLst>
        <pc:docMk/>
      </pc:docMkLst>
      <pc:sldChg chg="delSp modSp mod ord">
        <pc:chgData name="Swarna Bandi" userId="28d0ea6c672c894e" providerId="LiveId" clId="{F95D09D2-F976-46BB-8FD7-AB9744FAE9A9}" dt="2024-09-19T16:41:18.710" v="49" actId="207"/>
        <pc:sldMkLst>
          <pc:docMk/>
          <pc:sldMk cId="0" sldId="256"/>
        </pc:sldMkLst>
        <pc:spChg chg="mod">
          <ac:chgData name="Swarna Bandi" userId="28d0ea6c672c894e" providerId="LiveId" clId="{F95D09D2-F976-46BB-8FD7-AB9744FAE9A9}" dt="2024-09-19T16:41:18.710" v="49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0:38.641" v="48" actId="1076"/>
          <ac:spMkLst>
            <pc:docMk/>
            <pc:sldMk cId="0" sldId="256"/>
            <ac:spMk id="4" creationId="{00000000-0000-0000-0000-000000000000}"/>
          </ac:spMkLst>
        </pc:spChg>
        <pc:spChg chg="del">
          <ac:chgData name="Swarna Bandi" userId="28d0ea6c672c894e" providerId="LiveId" clId="{F95D09D2-F976-46BB-8FD7-AB9744FAE9A9}" dt="2024-09-19T16:35:42.971" v="31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Swarna Bandi" userId="28d0ea6c672c894e" providerId="LiveId" clId="{F95D09D2-F976-46BB-8FD7-AB9744FAE9A9}" dt="2024-09-19T16:34:22.607" v="19" actId="478"/>
          <ac:spMkLst>
            <pc:docMk/>
            <pc:sldMk cId="0" sldId="256"/>
            <ac:spMk id="7" creationId="{00000000-0000-0000-0000-000000000000}"/>
          </ac:spMkLst>
        </pc:spChg>
        <pc:picChg chg="mod">
          <ac:chgData name="Swarna Bandi" userId="28d0ea6c672c894e" providerId="LiveId" clId="{F95D09D2-F976-46BB-8FD7-AB9744FAE9A9}" dt="2024-09-19T16:38:47.135" v="39" actId="14100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Swarna Bandi" userId="28d0ea6c672c894e" providerId="LiveId" clId="{F95D09D2-F976-46BB-8FD7-AB9744FAE9A9}" dt="2024-09-19T16:35:40.612" v="30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Swarna Bandi" userId="28d0ea6c672c894e" providerId="LiveId" clId="{F95D09D2-F976-46BB-8FD7-AB9744FAE9A9}" dt="2024-09-19T16:45:30.358" v="103" actId="14100"/>
        <pc:sldMkLst>
          <pc:docMk/>
          <pc:sldMk cId="0" sldId="257"/>
        </pc:sldMkLst>
        <pc:spChg chg="mod">
          <ac:chgData name="Swarna Bandi" userId="28d0ea6c672c894e" providerId="LiveId" clId="{F95D09D2-F976-46BB-8FD7-AB9744FAE9A9}" dt="2024-09-19T16:42:44.857" v="60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4:33.455" v="92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3:07.662" v="62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5:30.358" v="103" actId="14100"/>
          <ac:spMkLst>
            <pc:docMk/>
            <pc:sldMk cId="0" sldId="257"/>
            <ac:spMk id="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3:16.138" v="63" actId="255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4:39.710" v="93" actId="1410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18.579" v="33" actId="2711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3:22.709" v="64" actId="255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3:47.847" v="68" actId="255"/>
          <ac:spMkLst>
            <pc:docMk/>
            <pc:sldMk cId="0" sldId="257"/>
            <ac:spMk id="1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5:09.895" v="99" actId="14100"/>
          <ac:spMkLst>
            <pc:docMk/>
            <pc:sldMk cId="0" sldId="257"/>
            <ac:spMk id="1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5:10.416" v="100" actId="14100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5:15.321" v="101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5:22.038" v="102" actId="14100"/>
          <ac:spMkLst>
            <pc:docMk/>
            <pc:sldMk cId="0" sldId="257"/>
            <ac:spMk id="20" creationId="{00000000-0000-0000-0000-000000000000}"/>
          </ac:spMkLst>
        </pc:spChg>
        <pc:picChg chg="mod">
          <ac:chgData name="Swarna Bandi" userId="28d0ea6c672c894e" providerId="LiveId" clId="{F95D09D2-F976-46BB-8FD7-AB9744FAE9A9}" dt="2024-09-19T16:44:29.301" v="91" actId="14100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Swarna Bandi" userId="28d0ea6c672c894e" providerId="LiveId" clId="{F95D09D2-F976-46BB-8FD7-AB9744FAE9A9}" dt="2024-09-19T16:53:24.577" v="158" actId="1076"/>
        <pc:sldMkLst>
          <pc:docMk/>
          <pc:sldMk cId="0" sldId="258"/>
        </pc:sldMkLst>
        <pc:spChg chg="mod">
          <ac:chgData name="Swarna Bandi" userId="28d0ea6c672c894e" providerId="LiveId" clId="{F95D09D2-F976-46BB-8FD7-AB9744FAE9A9}" dt="2024-09-19T16:46:47.573" v="109" actId="20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6:59.322" v="111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1:38.673" v="143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3:24.577" v="158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1:44.466" v="144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2:33.954" v="151" actId="14100"/>
          <ac:spMkLst>
            <pc:docMk/>
            <pc:sldMk cId="0" sldId="258"/>
            <ac:spMk id="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7:09.556" v="112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7:48.971" v="113" actId="25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3:05.980" v="155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2:46.484" v="152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7:31.015" v="34" actId="2711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8:04.058" v="114" actId="255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8:13.495" v="115" actId="25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9:43.907" v="130" actId="107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1:58.794" v="147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8:48.473" v="120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0:28.027" v="137" actId="1076"/>
          <ac:spMkLst>
            <pc:docMk/>
            <pc:sldMk cId="0" sldId="258"/>
            <ac:spMk id="1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0:32.033" v="138" actId="1076"/>
          <ac:spMkLst>
            <pc:docMk/>
            <pc:sldMk cId="0" sldId="258"/>
            <ac:spMk id="2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49:47.673" v="131" actId="1076"/>
          <ac:spMkLst>
            <pc:docMk/>
            <pc:sldMk cId="0" sldId="258"/>
            <ac:spMk id="21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2:03.440" v="148" actId="1076"/>
          <ac:spMkLst>
            <pc:docMk/>
            <pc:sldMk cId="0" sldId="258"/>
            <ac:spMk id="2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2:09.194" v="149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0:50.374" v="141" actId="25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1:21.628" v="142" actId="255"/>
          <ac:spMkLst>
            <pc:docMk/>
            <pc:sldMk cId="0" sldId="258"/>
            <ac:spMk id="25" creationId="{00000000-0000-0000-0000-000000000000}"/>
          </ac:spMkLst>
        </pc:spChg>
      </pc:sldChg>
      <pc:sldChg chg="modSp mod">
        <pc:chgData name="Swarna Bandi" userId="28d0ea6c672c894e" providerId="LiveId" clId="{F95D09D2-F976-46BB-8FD7-AB9744FAE9A9}" dt="2024-09-19T17:10:37.009" v="243" actId="20577"/>
        <pc:sldMkLst>
          <pc:docMk/>
          <pc:sldMk cId="0" sldId="259"/>
        </pc:sldMkLst>
        <pc:spChg chg="mod">
          <ac:chgData name="Swarna Bandi" userId="28d0ea6c672c894e" providerId="LiveId" clId="{F95D09D2-F976-46BB-8FD7-AB9744FAE9A9}" dt="2024-09-19T17:10:37.009" v="243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4:53.169" v="167" actId="255"/>
          <ac:spMkLst>
            <pc:docMk/>
            <pc:sldMk cId="0" sldId="259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5:00.468" v="168" actId="255"/>
          <ac:spMkLst>
            <pc:docMk/>
            <pc:sldMk cId="0" sldId="259"/>
            <ac:spMk id="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5:07.612" v="169" actId="255"/>
          <ac:spMkLst>
            <pc:docMk/>
            <pc:sldMk cId="0" sldId="259"/>
            <ac:spMk id="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35.565" v="196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39.594" v="197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43.624" v="198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5:55.314" v="174" actId="255"/>
          <ac:spMkLst>
            <pc:docMk/>
            <pc:sldMk cId="0" sldId="259"/>
            <ac:spMk id="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6:02.886" v="175" actId="25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09.533" v="191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26.187" v="194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21.894" v="193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6:44.592" v="181" actId="14100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6:37.291" v="180" actId="255"/>
          <ac:spMkLst>
            <pc:docMk/>
            <pc:sldMk cId="0" sldId="259"/>
            <ac:spMk id="1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7:39.317" v="188" actId="255"/>
          <ac:spMkLst>
            <pc:docMk/>
            <pc:sldMk cId="0" sldId="259"/>
            <ac:spMk id="1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7:46.866" v="189" actId="255"/>
          <ac:spMkLst>
            <pc:docMk/>
            <pc:sldMk cId="0" sldId="259"/>
            <ac:spMk id="1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58:49.155" v="199" actId="1076"/>
          <ac:spMkLst>
            <pc:docMk/>
            <pc:sldMk cId="0" sldId="259"/>
            <ac:spMk id="18" creationId="{00000000-0000-0000-0000-000000000000}"/>
          </ac:spMkLst>
        </pc:spChg>
      </pc:sldChg>
      <pc:sldChg chg="modSp mod">
        <pc:chgData name="Swarna Bandi" userId="28d0ea6c672c894e" providerId="LiveId" clId="{F95D09D2-F976-46BB-8FD7-AB9744FAE9A9}" dt="2024-09-19T17:12:39.842" v="244" actId="14100"/>
        <pc:sldMkLst>
          <pc:docMk/>
          <pc:sldMk cId="0" sldId="260"/>
        </pc:sldMkLst>
        <pc:spChg chg="mod">
          <ac:chgData name="Swarna Bandi" userId="28d0ea6c672c894e" providerId="LiveId" clId="{F95D09D2-F976-46BB-8FD7-AB9744FAE9A9}" dt="2024-09-19T17:10:23.103" v="240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0:02.026" v="209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0:09.156" v="210" actId="255"/>
          <ac:spMkLst>
            <pc:docMk/>
            <pc:sldMk cId="0" sldId="260"/>
            <ac:spMk id="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0:15.232" v="211" actId="255"/>
          <ac:spMkLst>
            <pc:docMk/>
            <pc:sldMk cId="0" sldId="260"/>
            <ac:spMk id="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0:21.291" v="212" actId="255"/>
          <ac:spMkLst>
            <pc:docMk/>
            <pc:sldMk cId="0" sldId="260"/>
            <ac:spMk id="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12:39.842" v="244" actId="141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7:27.789" v="214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7:33.762" v="215" actId="25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7:40.142" v="216" actId="255"/>
          <ac:spMkLst>
            <pc:docMk/>
            <pc:sldMk cId="0" sldId="260"/>
            <ac:spMk id="1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7:53.659" v="218" actId="1076"/>
          <ac:spMkLst>
            <pc:docMk/>
            <pc:sldMk cId="0" sldId="260"/>
            <ac:spMk id="16" creationId="{00000000-0000-0000-0000-000000000000}"/>
          </ac:spMkLst>
        </pc:spChg>
      </pc:sldChg>
      <pc:sldChg chg="modSp mod">
        <pc:chgData name="Swarna Bandi" userId="28d0ea6c672c894e" providerId="LiveId" clId="{F95D09D2-F976-46BB-8FD7-AB9744FAE9A9}" dt="2024-09-19T17:10:08.058" v="237" actId="115"/>
        <pc:sldMkLst>
          <pc:docMk/>
          <pc:sldMk cId="0" sldId="261"/>
        </pc:sldMkLst>
        <pc:spChg chg="mod">
          <ac:chgData name="Swarna Bandi" userId="28d0ea6c672c894e" providerId="LiveId" clId="{F95D09D2-F976-46BB-8FD7-AB9744FAE9A9}" dt="2024-09-19T17:10:08.058" v="237" actId="115"/>
          <ac:spMkLst>
            <pc:docMk/>
            <pc:sldMk cId="0" sldId="261"/>
            <ac:spMk id="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8:24.385" v="222" actId="255"/>
          <ac:spMkLst>
            <pc:docMk/>
            <pc:sldMk cId="0" sldId="261"/>
            <ac:spMk id="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8:03.754" v="36" actId="27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8:03.754" v="36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8:36.893" v="223" actId="255"/>
          <ac:spMkLst>
            <pc:docMk/>
            <pc:sldMk cId="0" sldId="261"/>
            <ac:spMk id="7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9:00.353" v="227" actId="255"/>
          <ac:spMkLst>
            <pc:docMk/>
            <pc:sldMk cId="0" sldId="261"/>
            <ac:spMk id="8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8:03.754" v="36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8:42.908" v="224" actId="255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9:19.557" v="229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8:03.754" v="36" actId="2711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8:47.981" v="225" actId="255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9:25.479" v="230" actId="255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warna Bandi" userId="28d0ea6c672c894e" providerId="LiveId" clId="{F95D09D2-F976-46BB-8FD7-AB9744FAE9A9}" dt="2024-09-19T16:38:03.754" v="36" actId="2711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8:54.435" v="226" actId="255"/>
          <ac:spMkLst>
            <pc:docMk/>
            <pc:sldMk cId="0" sldId="261"/>
            <ac:spMk id="16" creationId="{00000000-0000-0000-0000-000000000000}"/>
          </ac:spMkLst>
        </pc:spChg>
        <pc:spChg chg="mod">
          <ac:chgData name="Swarna Bandi" userId="28d0ea6c672c894e" providerId="LiveId" clId="{F95D09D2-F976-46BB-8FD7-AB9744FAE9A9}" dt="2024-09-19T17:09:30.846" v="231" actId="255"/>
          <ac:spMkLst>
            <pc:docMk/>
            <pc:sldMk cId="0" sldId="261"/>
            <ac:spMk id="17" creationId="{00000000-0000-0000-0000-000000000000}"/>
          </ac:spMkLst>
        </pc:spChg>
      </pc:sldChg>
      <pc:sldChg chg="addSp delSp modSp new del mod ord">
        <pc:chgData name="Swarna Bandi" userId="28d0ea6c672c894e" providerId="LiveId" clId="{F95D09D2-F976-46BB-8FD7-AB9744FAE9A9}" dt="2024-09-19T16:35:36.613" v="29" actId="2696"/>
        <pc:sldMkLst>
          <pc:docMk/>
          <pc:sldMk cId="2490809826" sldId="262"/>
        </pc:sldMkLst>
        <pc:spChg chg="add del mod">
          <ac:chgData name="Swarna Bandi" userId="28d0ea6c672c894e" providerId="LiveId" clId="{F95D09D2-F976-46BB-8FD7-AB9744FAE9A9}" dt="2024-09-19T16:31:51.646" v="6"/>
          <ac:spMkLst>
            <pc:docMk/>
            <pc:sldMk cId="2490809826" sldId="262"/>
            <ac:spMk id="2" creationId="{9D9FE879-048A-7FD4-C987-3ACEC4490C32}"/>
          </ac:spMkLst>
        </pc:spChg>
      </pc:sldChg>
      <pc:sldChg chg="addSp modSp new del mod">
        <pc:chgData name="Swarna Bandi" userId="28d0ea6c672c894e" providerId="LiveId" clId="{F95D09D2-F976-46BB-8FD7-AB9744FAE9A9}" dt="2024-09-19T16:34:27.811" v="20" actId="2696"/>
        <pc:sldMkLst>
          <pc:docMk/>
          <pc:sldMk cId="433523574" sldId="263"/>
        </pc:sldMkLst>
        <pc:spChg chg="add mod">
          <ac:chgData name="Swarna Bandi" userId="28d0ea6c672c894e" providerId="LiveId" clId="{F95D09D2-F976-46BB-8FD7-AB9744FAE9A9}" dt="2024-09-19T16:33:30.959" v="11"/>
          <ac:spMkLst>
            <pc:docMk/>
            <pc:sldMk cId="433523574" sldId="263"/>
            <ac:spMk id="2" creationId="{ECCEA9CB-FD29-DB8F-29F6-2DF8F80B6FB2}"/>
          </ac:spMkLst>
        </pc:spChg>
        <pc:spChg chg="add mod">
          <ac:chgData name="Swarna Bandi" userId="28d0ea6c672c894e" providerId="LiveId" clId="{F95D09D2-F976-46BB-8FD7-AB9744FAE9A9}" dt="2024-09-19T16:34:02.478" v="16" actId="20577"/>
          <ac:spMkLst>
            <pc:docMk/>
            <pc:sldMk cId="433523574" sldId="263"/>
            <ac:spMk id="4" creationId="{CB8324ED-2B59-CF0F-911F-B01D3BFDC650}"/>
          </ac:spMkLst>
        </pc:spChg>
      </pc:sldChg>
      <pc:sldMasterChg chg="modSldLayout">
        <pc:chgData name="Swarna Bandi" userId="28d0ea6c672c894e" providerId="LiveId" clId="{F95D09D2-F976-46BB-8FD7-AB9744FAE9A9}" dt="2024-09-19T16:33:53.646" v="15"/>
        <pc:sldMasterMkLst>
          <pc:docMk/>
          <pc:sldMasterMk cId="1388542545" sldId="2147483656"/>
        </pc:sldMasterMkLst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527320789" sldId="2147483674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527320789" sldId="2147483674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527320789" sldId="2147483674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527320789" sldId="2147483674"/>
              <ac:picMk id="4" creationId="{00000000-0000-0000-0000-000000000000}"/>
            </ac:picMkLst>
          </pc:picChg>
        </pc:sldLayoutChg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2008921632" sldId="2147483675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2008921632" sldId="2147483675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2008921632" sldId="2147483675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2008921632" sldId="2147483675"/>
              <ac:picMk id="4" creationId="{00000000-0000-0000-0000-000000000000}"/>
            </ac:picMkLst>
          </pc:picChg>
        </pc:sldLayoutChg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2563286203" sldId="2147483677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2563286203" sldId="2147483677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2563286203" sldId="2147483677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2563286203" sldId="2147483677"/>
              <ac:picMk id="4" creationId="{00000000-0000-0000-0000-000000000000}"/>
            </ac:picMkLst>
          </pc:picChg>
        </pc:sldLayoutChg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3301590186" sldId="2147483678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3301590186" sldId="2147483678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3301590186" sldId="2147483678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3301590186" sldId="2147483678"/>
              <ac:picMk id="4" creationId="{00000000-0000-0000-0000-000000000000}"/>
            </ac:picMkLst>
          </pc:picChg>
        </pc:sldLayoutChg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3097251387" sldId="2147483679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3097251387" sldId="2147483679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3097251387" sldId="2147483679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3097251387" sldId="2147483679"/>
              <ac:picMk id="4" creationId="{00000000-0000-0000-0000-000000000000}"/>
            </ac:picMkLst>
          </pc:picChg>
        </pc:sldLayoutChg>
        <pc:sldLayoutChg chg="delSp">
          <pc:chgData name="Swarna Bandi" userId="28d0ea6c672c894e" providerId="LiveId" clId="{F95D09D2-F976-46BB-8FD7-AB9744FAE9A9}" dt="2024-09-19T16:33:53.646" v="15"/>
          <pc:sldLayoutMkLst>
            <pc:docMk/>
            <pc:sldMasterMk cId="1388542545" sldId="2147483656"/>
            <pc:sldLayoutMk cId="4130318790" sldId="2147483680"/>
          </pc:sldLayoutMkLst>
          <pc:spChg chg="del">
            <ac:chgData name="Swarna Bandi" userId="28d0ea6c672c894e" providerId="LiveId" clId="{F95D09D2-F976-46BB-8FD7-AB9744FAE9A9}" dt="2024-09-19T16:33:53.646" v="15"/>
            <ac:spMkLst>
              <pc:docMk/>
              <pc:sldMasterMk cId="1388542545" sldId="2147483656"/>
              <pc:sldLayoutMk cId="4130318790" sldId="2147483680"/>
              <ac:spMk id="3" creationId="{00000000-0000-0000-0000-000000000000}"/>
            </ac:spMkLst>
          </pc:sp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4130318790" sldId="2147483680"/>
              <ac:picMk id="2" creationId="{00000000-0000-0000-0000-000000000000}"/>
            </ac:picMkLst>
          </pc:picChg>
          <pc:picChg chg="del">
            <ac:chgData name="Swarna Bandi" userId="28d0ea6c672c894e" providerId="LiveId" clId="{F95D09D2-F976-46BB-8FD7-AB9744FAE9A9}" dt="2024-09-19T16:33:53.646" v="15"/>
            <ac:picMkLst>
              <pc:docMk/>
              <pc:sldMasterMk cId="1388542545" sldId="2147483656"/>
              <pc:sldLayoutMk cId="4130318790" sldId="2147483680"/>
              <ac:picMk id="4" creationId="{00000000-0000-0000-0000-000000000000}"/>
            </ac:picMkLst>
          </pc:picChg>
        </pc:sldLayoutChg>
      </pc:sldMasterChg>
      <pc:sldMasterChg chg="delSldLayout">
        <pc:chgData name="Swarna Bandi" userId="28d0ea6c672c894e" providerId="LiveId" clId="{F95D09D2-F976-46BB-8FD7-AB9744FAE9A9}" dt="2024-09-19T16:34:27.811" v="20" actId="2696"/>
        <pc:sldMasterMkLst>
          <pc:docMk/>
          <pc:sldMasterMk cId="2386626906" sldId="2147483700"/>
        </pc:sldMasterMkLst>
        <pc:sldLayoutChg chg="del">
          <pc:chgData name="Swarna Bandi" userId="28d0ea6c672c894e" providerId="LiveId" clId="{F95D09D2-F976-46BB-8FD7-AB9744FAE9A9}" dt="2024-09-19T16:34:27.811" v="20" actId="2696"/>
          <pc:sldLayoutMkLst>
            <pc:docMk/>
            <pc:sldMasterMk cId="2386626906" sldId="2147483700"/>
            <pc:sldLayoutMk cId="4209295601" sldId="21474837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08340-54CE-7842-80AC-A0DFDFAA968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08483-B3CF-6F47-85E0-91EED4D6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43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937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80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514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606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360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182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23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4844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85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16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709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988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977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247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2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1295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289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700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620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78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90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588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2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1" r:id="rId20"/>
    <p:sldLayoutId id="2147483722" r:id="rId21"/>
    <p:sldLayoutId id="2147483723" r:id="rId22"/>
    <p:sldLayoutId id="2147483724" r:id="rId23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82053"/>
            <a:ext cx="4692610" cy="65812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3763"/>
            <a:ext cx="7965199" cy="23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Extempore: The Art of Spontaneous Speaking</a:t>
            </a:r>
            <a:endParaRPr 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71305" y="4114800"/>
            <a:ext cx="7387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Extempore, also known as impromptu speaking, is the art of delivering a speech without prior preparation. It involves thinking on your feet and presenting your thoughts in a coherent and engaging manner.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923" y="770021"/>
            <a:ext cx="4625459" cy="67376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534" y="822788"/>
            <a:ext cx="7455255" cy="1324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Importance of Extempore Skills: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05125" y="2298324"/>
            <a:ext cx="8290797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Extempore skills are crucial in various aspects of life. They enhance communication, critical thinking, and adaptability.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9017" y="3355538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8561" y="3423880"/>
            <a:ext cx="13656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1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67314" y="3355538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Boost Confidence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67314" y="3809404"/>
            <a:ext cx="3103483" cy="1440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Regularly practicing extempore speaking helps build confidence in public speaking.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3322" y="3355538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10720" y="3423880"/>
            <a:ext cx="18085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2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31619" y="3355538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Improve Thinking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31619" y="3809405"/>
            <a:ext cx="3559718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ability to quickly organize your thoughts and express them clearly is a valuable skill in personal and professional life.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09017" y="5536644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46534" y="5604986"/>
            <a:ext cx="18061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67314" y="5536644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Enhance Creativity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67314" y="5990511"/>
            <a:ext cx="310348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Thinking on the spot encourages creativity as you explore different ideas and perspectives.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4673322" y="5536644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815245" y="5604986"/>
            <a:ext cx="17192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4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31619" y="5536644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Expand Knowledge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331619" y="5990511"/>
            <a:ext cx="3306008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Exposure to diverse topics and perspectives through extempore helps expand knowledge and broaden  horizons.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999" y="2387918"/>
            <a:ext cx="5304592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Preparing for an Extempore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66637" y="3176290"/>
            <a:ext cx="1351930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While extempore involves speaking spontaneously, some preparation can enhance your performance.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96550" y="3318469"/>
            <a:ext cx="22860" cy="4183261"/>
          </a:xfrm>
          <a:prstGeom prst="roundRect">
            <a:avLst>
              <a:gd name="adj" fmla="val 291662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96529" y="3864898"/>
            <a:ext cx="555546" cy="22860"/>
          </a:xfrm>
          <a:prstGeom prst="roundRect">
            <a:avLst>
              <a:gd name="adj" fmla="val 291662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18016" y="3722370"/>
            <a:ext cx="357068" cy="357068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 flipH="1">
            <a:off x="847070" y="3804941"/>
            <a:ext cx="428014" cy="289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1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66637" y="3770709"/>
            <a:ext cx="236982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Understanding the Topic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66637" y="4126230"/>
            <a:ext cx="1240821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Gain basic understanding of the topic if provided in advance.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04411" y="4956983"/>
            <a:ext cx="555546" cy="22860"/>
          </a:xfrm>
          <a:prstGeom prst="roundRect">
            <a:avLst>
              <a:gd name="adj" fmla="val 291662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93266" y="4796567"/>
            <a:ext cx="357068" cy="357068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2650" y="4929426"/>
            <a:ext cx="14180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66637" y="4856202"/>
            <a:ext cx="208347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Thinking of Ideas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66637" y="5211723"/>
            <a:ext cx="1240821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Think about relevant points, examples, and arguments.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48402" y="5900082"/>
            <a:ext cx="555546" cy="22860"/>
          </a:xfrm>
          <a:prstGeom prst="roundRect">
            <a:avLst>
              <a:gd name="adj" fmla="val 291662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49226" y="5721548"/>
            <a:ext cx="357068" cy="357068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" name="Text 15"/>
          <p:cNvSpPr/>
          <p:nvPr/>
        </p:nvSpPr>
        <p:spPr>
          <a:xfrm flipV="1">
            <a:off x="722769" y="5953721"/>
            <a:ext cx="82213" cy="61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sz="1950" b="1" dirty="0">
              <a:solidFill>
                <a:srgbClr val="272525"/>
              </a:solidFill>
              <a:latin typeface="Times New Roman" panose="02020603050405020304" pitchFamily="18" charset="0"/>
              <a:ea typeface="Petrona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1950"/>
              </a:lnSpc>
              <a:buNone/>
            </a:pPr>
            <a:endParaRPr lang="en-US" sz="1950" b="1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1950"/>
              </a:lnSpc>
              <a:buNone/>
            </a:pP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692057" y="5758457"/>
            <a:ext cx="231898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Structuring your Speech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692057" y="6123408"/>
            <a:ext cx="1240821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Organize your thoughts into an introduction, body, and conclusion.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960656" y="6784181"/>
            <a:ext cx="555546" cy="22860"/>
          </a:xfrm>
          <a:prstGeom prst="roundRect">
            <a:avLst>
              <a:gd name="adj" fmla="val 291662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918016" y="6601479"/>
            <a:ext cx="357068" cy="357068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04411" y="6676691"/>
            <a:ext cx="13477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4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692057" y="6676691"/>
            <a:ext cx="208347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Practice Delivery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677448" y="7001947"/>
            <a:ext cx="1240821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Practice speaking aloud, focusing on clear articulation and engaging tone.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7047" y="787732"/>
            <a:ext cx="5883354" cy="735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IT in Automobile :-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7047" y="1779747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automotive industry is undergoing a major transformation due to the integration of IT.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7047" y="2614375"/>
            <a:ext cx="3988832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Advanced Driver-Assistance Systems (ADAS)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37047" y="3573781"/>
            <a:ext cx="3988832" cy="215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ADAS technologies like lane departure warning, adaptive cruise control, and automatic emergency braking use sensors and software to enhance safety and driver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64363" y="5613214"/>
            <a:ext cx="3630454" cy="52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Lane departure warning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64363" y="6136612"/>
            <a:ext cx="363045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Adaptive cruise control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64363" y="6620887"/>
            <a:ext cx="363045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 emergency braking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80234" y="2614375"/>
            <a:ext cx="3833455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Connected Car 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80234" y="3206116"/>
            <a:ext cx="3988832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Connected car technologies enable communication between vehicles, infrastructure, and drivers, providing real-time information and enhancing road safety.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752636" y="5138619"/>
            <a:ext cx="363045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Navigation and route optimization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752636" y="5606296"/>
            <a:ext cx="363045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Traffic updates and alerts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59423" y="6073974"/>
            <a:ext cx="363045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Remote vehicle diagnostics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123421" y="2614375"/>
            <a:ext cx="3664768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Electric Vehicle (EV) Technology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23421" y="3573781"/>
            <a:ext cx="3988832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EVs utilize IT extensively in battery management systems, charging infrastructure, and advanced powertrain control.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254483" y="5215816"/>
            <a:ext cx="3630454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Battery management and monitoring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254483" y="5851535"/>
            <a:ext cx="3630454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Charging infrastructure and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54483" y="6643886"/>
            <a:ext cx="3630454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Electric powertrain control and optimization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242" y="759798"/>
            <a:ext cx="4799171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IT in Metro Rail :-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58590" y="1425544"/>
            <a:ext cx="78643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IT plays a crucial role in efficient and safe operation of metro rail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42" y="1875711"/>
            <a:ext cx="914043" cy="14625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4486" y="2058472"/>
            <a:ext cx="345305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Automated Train Control (ATC)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314486" y="2467928"/>
            <a:ext cx="6676073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ATC systems control train movements, speed, and braking, enhancing safety and efficiency.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242" y="3338274"/>
            <a:ext cx="914043" cy="14625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14486" y="3521035"/>
            <a:ext cx="405026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Passenger Information Systems (PIS)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314486" y="3930491"/>
            <a:ext cx="6485735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PIS provide real-time information on train schedules, route maps, and station announcements.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242" y="4800838"/>
            <a:ext cx="914043" cy="14625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14486" y="4983599"/>
            <a:ext cx="273236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Fares Collection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314486" y="5393055"/>
            <a:ext cx="6676073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fare collection systems improve efficiency and accuracy, making it easier for passengers to travel.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242" y="6263402"/>
            <a:ext cx="914043" cy="14625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26034" y="6446632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Security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326034" y="6804056"/>
            <a:ext cx="6569955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Security systems utilize surveillance cameras, access control systems, and other technologies to ensure passenger safety.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836712"/>
            <a:ext cx="5536525" cy="691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Petrona" pitchFamily="34" charset="-122"/>
                <a:cs typeface="Times New Roman" panose="02020603050405020304" pitchFamily="18" charset="0"/>
              </a:rPr>
              <a:t>IT in Avionics :-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4587" y="1595318"/>
            <a:ext cx="766762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Avionics, the electronics and IT systems within aircraft, have revolutionized aviation.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24587" y="2507099"/>
            <a:ext cx="7667625" cy="5135404"/>
          </a:xfrm>
          <a:prstGeom prst="roundRect">
            <a:avLst>
              <a:gd name="adj" fmla="val 17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32208" y="2514719"/>
            <a:ext cx="7652385" cy="942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43067" y="2648783"/>
            <a:ext cx="34006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Flight Management Systems (FMS)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73070" y="2648783"/>
            <a:ext cx="34006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Navigation, route planning, and performance optimization.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2208" y="3457456"/>
            <a:ext cx="7652385" cy="1280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43067" y="3591520"/>
            <a:ext cx="34006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Electronic Flight Instrument System (EFIS)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73070" y="3449836"/>
            <a:ext cx="3400663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Provides critical flight information to the pilots, replacing traditional analog instruments.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2208" y="4737497"/>
            <a:ext cx="7652385" cy="1280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43067" y="4871561"/>
            <a:ext cx="34006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 Flight Control System (AFCS)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73070" y="4871561"/>
            <a:ext cx="3400663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Autopilot and stability augmentation systems enhance safety and efficiency.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32208" y="6017538"/>
            <a:ext cx="7652385" cy="1617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43067" y="6151602"/>
            <a:ext cx="34006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Communication and Navigation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273070" y="6151602"/>
            <a:ext cx="3400663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Enable communication with air traffic control and other aircraft, and provide precise navigation information.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41</TotalTime>
  <Words>548</Words>
  <Application>Microsoft Office PowerPoint</Application>
  <PresentationFormat>Custom</PresentationFormat>
  <Paragraphs>74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Times New Roman</vt:lpstr>
      <vt:lpstr>Garamond</vt:lpstr>
      <vt:lpstr>Arial</vt:lpstr>
      <vt:lpstr>Aptos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Swarna Bandi</cp:lastModifiedBy>
  <cp:revision>2</cp:revision>
  <dcterms:created xsi:type="dcterms:W3CDTF">2024-09-19T16:09:19Z</dcterms:created>
  <dcterms:modified xsi:type="dcterms:W3CDTF">2024-09-19T17:12:50Z</dcterms:modified>
</cp:coreProperties>
</file>